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79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6" userDrawn="1">
          <p15:clr>
            <a:srgbClr val="A4A3A4"/>
          </p15:clr>
        </p15:guide>
        <p15:guide id="6" orient="horz" pos="180" userDrawn="1">
          <p15:clr>
            <a:srgbClr val="A4A3A4"/>
          </p15:clr>
        </p15:guide>
        <p15:guide id="7" pos="5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F375B"/>
    <a:srgbClr val="007A6C"/>
    <a:srgbClr val="008F7F"/>
    <a:srgbClr val="5073B8"/>
    <a:srgbClr val="373873"/>
    <a:srgbClr val="5D558B"/>
    <a:srgbClr val="FDFFFD"/>
    <a:srgbClr val="007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1" autoAdjust="0"/>
    <p:restoredTop sz="94829" autoAdjust="0"/>
  </p:normalViewPr>
  <p:slideViewPr>
    <p:cSldViewPr snapToGrid="0" snapToObjects="1">
      <p:cViewPr varScale="1">
        <p:scale>
          <a:sx n="103" d="100"/>
          <a:sy n="103" d="100"/>
        </p:scale>
        <p:origin x="686" y="77"/>
      </p:cViewPr>
      <p:guideLst>
        <p:guide pos="216"/>
        <p:guide orient="horz" pos="180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38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A892-21EF-464C-B84F-85DD3EA0F35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8DE75-BFC0-0A43-A306-A42AED441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53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656D9-2F5B-E54C-BC75-A0539D25505C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C310A-F6B4-5649-943D-9D9FAC42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1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4094" y="1772817"/>
            <a:ext cx="6206296" cy="687886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00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Subhead info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094" y="282804"/>
            <a:ext cx="6206296" cy="1490012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rgbClr val="000000"/>
                </a:solidFill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Speaker Title Slide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A2101-321F-4642-B45D-BA3D3941FB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94" y="2358557"/>
            <a:ext cx="3520384" cy="138868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230089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539" y="1188797"/>
            <a:ext cx="8617226" cy="3320141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3387" y="216613"/>
            <a:ext cx="8617226" cy="877590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182880" algn="ctr"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55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38539" y="283465"/>
            <a:ext cx="4310402" cy="4288536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54507" y="283465"/>
            <a:ext cx="4310402" cy="4288536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4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538" y="1160394"/>
            <a:ext cx="4206240" cy="470763"/>
          </a:xfrm>
        </p:spPr>
        <p:txBody>
          <a:bodyPr lIns="182880" anchor="b">
            <a:norm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38539" y="1631156"/>
            <a:ext cx="4206240" cy="29395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1"/>
          </p:nvPr>
        </p:nvSpPr>
        <p:spPr>
          <a:xfrm>
            <a:off x="4644985" y="1160394"/>
            <a:ext cx="4208991" cy="470763"/>
          </a:xfrm>
        </p:spPr>
        <p:txBody>
          <a:bodyPr lIns="182880" anchor="b">
            <a:norm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4645025" y="1631156"/>
            <a:ext cx="4210739" cy="29395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63387" y="282804"/>
            <a:ext cx="8617226" cy="877590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182880" algn="ctr"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50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18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6E0665-DB93-CB49-8027-58A5DC2B560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8539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 (No title)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A4648-F3F2-8942-83F4-BB61016D7D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54507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</a:t>
            </a:r>
          </a:p>
          <a:p>
            <a:r>
              <a:rPr lang="en-US" dirty="0"/>
              <a:t>(Add image or text)</a:t>
            </a:r>
          </a:p>
        </p:txBody>
      </p:sp>
    </p:spTree>
    <p:extLst>
      <p:ext uri="{BB962C8B-B14F-4D97-AF65-F5344CB8AC3E}">
        <p14:creationId xmlns:p14="http://schemas.microsoft.com/office/powerpoint/2010/main" val="374786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9133"/>
            <a:ext cx="5486400" cy="292098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9011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56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02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left - 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3F1B8D6-2A63-3A48-85BC-82DDDD73C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IMAGE + CAPTION SLIDE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066C09-6FD0-CD42-927E-9581833DE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3284601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133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D9F392-12AB-CE4E-BDB8-D5A35B49DA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8371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 (No title)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4E031-B1CE-C74F-A710-DB272542F7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4339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6A242-D004-CE48-9F94-901B8497477A}"/>
              </a:ext>
            </a:extLst>
          </p:cNvPr>
          <p:cNvSpPr txBox="1"/>
          <p:nvPr userDrawn="1"/>
        </p:nvSpPr>
        <p:spPr>
          <a:xfrm>
            <a:off x="6200078" y="1561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7032A-B5C5-5540-AC30-47D5A14C00A1}"/>
              </a:ext>
            </a:extLst>
          </p:cNvPr>
          <p:cNvSpPr txBox="1"/>
          <p:nvPr userDrawn="1"/>
        </p:nvSpPr>
        <p:spPr>
          <a:xfrm>
            <a:off x="1836234" y="371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</p:spTree>
    <p:extLst>
      <p:ext uri="{BB962C8B-B14F-4D97-AF65-F5344CB8AC3E}">
        <p14:creationId xmlns:p14="http://schemas.microsoft.com/office/powerpoint/2010/main" val="137368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64" y="1545272"/>
            <a:ext cx="4838329" cy="15864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Divider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264" y="211841"/>
            <a:ext cx="4409492" cy="1319291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7ADBA58-5518-CE49-9B49-1C48BA0E7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264" y="2199411"/>
            <a:ext cx="4838329" cy="192435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1859704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9133"/>
            <a:ext cx="5486400" cy="292098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9011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374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left - image r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CFA3F-E966-3041-A537-8806FD683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IMAGE + CAPTION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78BD-3CB0-6345-AF84-2F769A06B13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4280583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662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4094" y="1772817"/>
            <a:ext cx="6206296" cy="687886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00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Subhead info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094" y="282804"/>
            <a:ext cx="6206296" cy="1490012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rgbClr val="000000"/>
                </a:solidFill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Speaker Title Slide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A2101-321F-4642-B45D-BA3D3941FB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94" y="2358557"/>
            <a:ext cx="3520384" cy="138868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3672690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4094" y="1772817"/>
            <a:ext cx="6206296" cy="687886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00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Subhead info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094" y="282804"/>
            <a:ext cx="6206296" cy="1490012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rgbClr val="000000"/>
                </a:solidFill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Speaker Title Slide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A2101-321F-4642-B45D-BA3D3941FB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94" y="2358557"/>
            <a:ext cx="3520384" cy="138868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1875423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4094" y="1772817"/>
            <a:ext cx="6206296" cy="687886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00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Subhead info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094" y="282804"/>
            <a:ext cx="6206296" cy="1490012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rgbClr val="000000"/>
                </a:solidFill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Speaker Title Slide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A2101-321F-4642-B45D-BA3D3941FB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94" y="2358557"/>
            <a:ext cx="3520384" cy="138868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129900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4094" y="1772817"/>
            <a:ext cx="6206296" cy="687886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00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Subhead info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24094" y="282804"/>
            <a:ext cx="6206296" cy="1490012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rgbClr val="000000"/>
                </a:solidFill>
              </a:defRPr>
            </a:lvl1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Speaker Title Slide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A2101-321F-4642-B45D-BA3D3941FB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94" y="2358557"/>
            <a:ext cx="3520384" cy="138868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2296282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64" y="1545272"/>
            <a:ext cx="4838329" cy="15864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Divider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264" y="211841"/>
            <a:ext cx="4409492" cy="1319291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7ADBA58-5518-CE49-9B49-1C48BA0E7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264" y="2199411"/>
            <a:ext cx="4838329" cy="192435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163721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64" y="1545272"/>
            <a:ext cx="4838329" cy="15864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Divider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264" y="211841"/>
            <a:ext cx="4409492" cy="1319291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7ADBA58-5518-CE49-9B49-1C48BA0E7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264" y="2199411"/>
            <a:ext cx="4838329" cy="192435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280409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203F77-6AC8-F540-BB1D-6841BABE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2" y="1355855"/>
            <a:ext cx="8704488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11226F-0FE1-334B-BD68-1EE16E520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92" y="230714"/>
            <a:ext cx="8704488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278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64" y="1545272"/>
            <a:ext cx="4838329" cy="15864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Divider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264" y="211841"/>
            <a:ext cx="4409492" cy="1319291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7ADBA58-5518-CE49-9B49-1C48BA0E7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264" y="2199411"/>
            <a:ext cx="4838329" cy="192435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890563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64" y="1545272"/>
            <a:ext cx="4838329" cy="15864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Divider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264" y="211841"/>
            <a:ext cx="4409492" cy="1319291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7ADBA58-5518-CE49-9B49-1C48BA0E78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264" y="2199411"/>
            <a:ext cx="4838329" cy="192435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3201084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203F77-6AC8-F540-BB1D-6841BABE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2" y="1355855"/>
            <a:ext cx="8704488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11226F-0FE1-334B-BD68-1EE16E520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92" y="230714"/>
            <a:ext cx="8704488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1DFB6-B54B-C742-94FC-1BF2F96C53BB}"/>
              </a:ext>
            </a:extLst>
          </p:cNvPr>
          <p:cNvSpPr txBox="1"/>
          <p:nvPr userDrawn="1"/>
        </p:nvSpPr>
        <p:spPr>
          <a:xfrm>
            <a:off x="1851102" y="5649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</p:spTree>
    <p:extLst>
      <p:ext uri="{BB962C8B-B14F-4D97-AF65-F5344CB8AC3E}">
        <p14:creationId xmlns:p14="http://schemas.microsoft.com/office/powerpoint/2010/main" val="2354602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203F77-6AC8-F540-BB1D-6841BABE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2" y="1355855"/>
            <a:ext cx="8704488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11226F-0FE1-334B-BD68-1EE16E520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92" y="230714"/>
            <a:ext cx="8704488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069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6E0665-DB93-CB49-8027-58A5DC2B560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8539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 (No title)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A4648-F3F2-8942-83F4-BB61016D7D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54507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</a:t>
            </a:r>
          </a:p>
          <a:p>
            <a:r>
              <a:rPr lang="en-US" dirty="0"/>
              <a:t>(Add image or text)</a:t>
            </a:r>
          </a:p>
        </p:txBody>
      </p:sp>
    </p:spTree>
    <p:extLst>
      <p:ext uri="{BB962C8B-B14F-4D97-AF65-F5344CB8AC3E}">
        <p14:creationId xmlns:p14="http://schemas.microsoft.com/office/powerpoint/2010/main" val="1175238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tion left - 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3F1B8D6-2A63-3A48-85BC-82DDDD73C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IMAGE + CAPTION SLIDE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066C09-6FD0-CD42-927E-9581833DE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1433453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D9F392-12AB-CE4E-BDB8-D5A35B49DA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8371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 (No title)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4E031-B1CE-C74F-A710-DB272542F7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4339" y="283465"/>
            <a:ext cx="4310402" cy="4288536"/>
          </a:xfrm>
        </p:spPr>
        <p:txBody>
          <a:bodyPr/>
          <a:lstStyle/>
          <a:p>
            <a:r>
              <a:rPr lang="en-US" dirty="0"/>
              <a:t>Two Content Comparison Slide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6A242-D004-CE48-9F94-901B8497477A}"/>
              </a:ext>
            </a:extLst>
          </p:cNvPr>
          <p:cNvSpPr txBox="1"/>
          <p:nvPr userDrawn="1"/>
        </p:nvSpPr>
        <p:spPr>
          <a:xfrm>
            <a:off x="6200078" y="1561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7032A-B5C5-5540-AC30-47D5A14C00A1}"/>
              </a:ext>
            </a:extLst>
          </p:cNvPr>
          <p:cNvSpPr txBox="1"/>
          <p:nvPr userDrawn="1"/>
        </p:nvSpPr>
        <p:spPr>
          <a:xfrm>
            <a:off x="1836234" y="371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</p:spTree>
    <p:extLst>
      <p:ext uri="{BB962C8B-B14F-4D97-AF65-F5344CB8AC3E}">
        <p14:creationId xmlns:p14="http://schemas.microsoft.com/office/powerpoint/2010/main" val="1802665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tion left - image r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CFA3F-E966-3041-A537-8806FD683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IMAGE + CAPTION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78BD-3CB0-6345-AF84-2F769A06B13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228067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539" y="1188797"/>
            <a:ext cx="7048669" cy="3788556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8539" y="216613"/>
            <a:ext cx="7048669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00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38539" y="283464"/>
            <a:ext cx="3495261" cy="4717743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3733801" y="283464"/>
            <a:ext cx="3544078" cy="4717743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42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538" y="1160394"/>
            <a:ext cx="3533361" cy="470763"/>
          </a:xfrm>
        </p:spPr>
        <p:txBody>
          <a:bodyPr lIns="182880" anchor="b">
            <a:no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38539" y="1631156"/>
            <a:ext cx="3533361" cy="33084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1"/>
          </p:nvPr>
        </p:nvSpPr>
        <p:spPr>
          <a:xfrm>
            <a:off x="3772223" y="1160394"/>
            <a:ext cx="3532406" cy="470763"/>
          </a:xfrm>
        </p:spPr>
        <p:txBody>
          <a:bodyPr lIns="182880" anchor="b">
            <a:norm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3771900" y="1631156"/>
            <a:ext cx="3533874" cy="33084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8539" y="282804"/>
            <a:ext cx="7086088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379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539" y="1188797"/>
            <a:ext cx="7048669" cy="3788556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7683" y="216613"/>
            <a:ext cx="7048669" cy="877590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182880" algn="ctr"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14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38539" y="283464"/>
            <a:ext cx="3495261" cy="4717743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3733801" y="283464"/>
            <a:ext cx="3544078" cy="4717743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7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538" y="1160394"/>
            <a:ext cx="3533361" cy="470763"/>
          </a:xfrm>
        </p:spPr>
        <p:txBody>
          <a:bodyPr lIns="182880" anchor="b">
            <a:no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38539" y="1631156"/>
            <a:ext cx="3533361" cy="33084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1"/>
          </p:nvPr>
        </p:nvSpPr>
        <p:spPr>
          <a:xfrm>
            <a:off x="3772223" y="1160394"/>
            <a:ext cx="3532406" cy="470763"/>
          </a:xfrm>
        </p:spPr>
        <p:txBody>
          <a:bodyPr lIns="182880" anchor="b">
            <a:normAutofit/>
          </a:bodyPr>
          <a:lstStyle>
            <a:lvl1pPr marL="0" indent="0">
              <a:buNone/>
              <a:defRPr sz="2000" b="1">
                <a:solidFill>
                  <a:srgbClr val="00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3771900" y="1631156"/>
            <a:ext cx="3533874" cy="33084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8539" y="282804"/>
            <a:ext cx="7086088" cy="877590"/>
          </a:xfrm>
          <a:prstGeom prst="rect">
            <a:avLst/>
          </a:prstGeom>
        </p:spPr>
        <p:txBody>
          <a:bodyPr lIns="91440" tIns="91440" rIns="91440">
            <a:normAutofit/>
          </a:bodyPr>
          <a:lstStyle>
            <a:lvl1pPr marL="182880" algn="ctr"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712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185" y="1442545"/>
            <a:ext cx="8757745" cy="3152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193128" y="274638"/>
            <a:ext cx="875774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90CD6-9C10-534C-8C5C-C8ED7F5EBA87}"/>
              </a:ext>
            </a:extLst>
          </p:cNvPr>
          <p:cNvSpPr txBox="1"/>
          <p:nvPr userDrawn="1"/>
        </p:nvSpPr>
        <p:spPr>
          <a:xfrm>
            <a:off x="6929252" y="48391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308DA-75AF-6A48-9816-A3A4C924723B}"/>
              </a:ext>
            </a:extLst>
          </p:cNvPr>
          <p:cNvSpPr txBox="1"/>
          <p:nvPr userDrawn="1"/>
        </p:nvSpPr>
        <p:spPr>
          <a:xfrm>
            <a:off x="6662057" y="4904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aseline="0" dirty="0"/>
          </a:p>
        </p:txBody>
      </p:sp>
    </p:spTree>
    <p:extLst>
      <p:ext uri="{BB962C8B-B14F-4D97-AF65-F5344CB8AC3E}">
        <p14:creationId xmlns:p14="http://schemas.microsoft.com/office/powerpoint/2010/main" val="348437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80" r:id="rId1"/>
    <p:sldLayoutId id="2147493584" r:id="rId2"/>
    <p:sldLayoutId id="2147493589" r:id="rId3"/>
    <p:sldLayoutId id="2147493590" r:id="rId4"/>
    <p:sldLayoutId id="2147493591" r:id="rId5"/>
    <p:sldLayoutId id="2147493592" r:id="rId6"/>
    <p:sldLayoutId id="2147493593" r:id="rId7"/>
    <p:sldLayoutId id="2147493594" r:id="rId8"/>
    <p:sldLayoutId id="2147493595" r:id="rId9"/>
    <p:sldLayoutId id="2147493614" r:id="rId10"/>
    <p:sldLayoutId id="2147493615" r:id="rId11"/>
    <p:sldLayoutId id="2147493616" r:id="rId12"/>
    <p:sldLayoutId id="2147493617" r:id="rId13"/>
    <p:sldLayoutId id="2147493618" r:id="rId14"/>
    <p:sldLayoutId id="2147493619" r:id="rId15"/>
    <p:sldLayoutId id="2147493620" r:id="rId16"/>
    <p:sldLayoutId id="2147493621" r:id="rId17"/>
    <p:sldLayoutId id="2147493622" r:id="rId18"/>
    <p:sldLayoutId id="2147493623" r:id="rId19"/>
    <p:sldLayoutId id="2147493624" r:id="rId20"/>
    <p:sldLayoutId id="2147493625" r:id="rId21"/>
    <p:sldLayoutId id="2147493626" r:id="rId22"/>
    <p:sldLayoutId id="2147493627" r:id="rId23"/>
    <p:sldLayoutId id="2147493556" r:id="rId24"/>
    <p:sldLayoutId id="2147493558" r:id="rId25"/>
    <p:sldLayoutId id="2147493559" r:id="rId26"/>
    <p:sldLayoutId id="2147493560" r:id="rId27"/>
    <p:sldLayoutId id="2147493553" r:id="rId28"/>
    <p:sldLayoutId id="2147493557" r:id="rId29"/>
    <p:sldLayoutId id="2147493554" r:id="rId30"/>
    <p:sldLayoutId id="2147493555" r:id="rId31"/>
    <p:sldLayoutId id="2147493519" r:id="rId32"/>
    <p:sldLayoutId id="2147493549" r:id="rId33"/>
    <p:sldLayoutId id="2147493520" r:id="rId34"/>
    <p:sldLayoutId id="2147493529" r:id="rId35"/>
    <p:sldLayoutId id="2147493546" r:id="rId36"/>
    <p:sldLayoutId id="2147493551" r:id="rId37"/>
  </p:sldLayoutIdLst>
  <p:txStyles>
    <p:titleStyle>
      <a:lvl1pPr algn="ctr" defTabSz="342900" rtl="0" eaLnBrk="1" latinLnBrk="0" hangingPunct="1">
        <a:spcBef>
          <a:spcPct val="0"/>
        </a:spcBef>
        <a:buNone/>
        <a:defRPr sz="2800" b="1" kern="12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76" userDrawn="1">
          <p15:clr>
            <a:srgbClr val="F26B43"/>
          </p15:clr>
        </p15:guide>
        <p15:guide id="2" pos="4752" userDrawn="1">
          <p15:clr>
            <a:srgbClr val="F26B43"/>
          </p15:clr>
        </p15:guide>
        <p15:guide id="3" pos="29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02E644B-19BB-6940-BC2E-2B06A3E1B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88560B-F2E4-9D4C-B05E-06BAC9D2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D34A-9F23-9242-99F9-5D12F7FC74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E3C686-2848-B34A-BE00-BB072C359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EA0D65-E06B-054A-85FF-212DFB25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58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5FEF7A-154F-7148-9B98-653C5C9F0B4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589F-8242-7A4C-B318-FC68CE6F737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97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890332-D569-274F-AE93-9276207782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9E53-B519-B446-89B7-BE00217098A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C34334C-0AAE-A64A-A487-140E539B10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763620-AB30-E044-854A-6934DA69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FB869-CEBE-5045-B160-786129448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A00EDFF-2276-8E41-8920-5141D538F1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540A05-64A5-7D4D-AD50-D63D052B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129C5-417B-574C-8B0B-6F4A2E6F1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1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85E9088-AC8F-9D4B-9A15-30678C12F1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8E2497-3E14-954D-A110-1BC1C125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3A56C-37FE-DF44-BE53-55D5A14BA8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D50E-A32B-5B40-94EF-381992A6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AD7EB-B612-0A4A-BE0A-AD7F44DB7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4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D74209-F666-D94C-B99E-43D83A9F0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380751-8825-6446-9822-252E4FD3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3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23C888-E421-AB45-A7D8-8A7397915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91F715-06AE-0842-AAC4-98438FEE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9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96A8F7-83AF-0A46-8B2E-14A17E035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D81414-CE34-2646-BAE6-9B8EE0CA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C7705-4917-2044-B9C5-787DB6548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7424EF-D87D-BE4B-82FC-21D4348D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50959"/>
      </p:ext>
    </p:extLst>
  </p:cSld>
  <p:clrMapOvr>
    <a:masterClrMapping/>
  </p:clrMapOvr>
</p:sld>
</file>

<file path=ppt/theme/theme1.xml><?xml version="1.0" encoding="utf-8"?>
<a:theme xmlns:a="http://schemas.openxmlformats.org/drawingml/2006/main" name="1_TS-AM19">
  <a:themeElements>
    <a:clrScheme name="TS-AM19">
      <a:dk1>
        <a:srgbClr val="373873"/>
      </a:dk1>
      <a:lt1>
        <a:srgbClr val="C0C0C0"/>
      </a:lt1>
      <a:dk2>
        <a:srgbClr val="008D9A"/>
      </a:dk2>
      <a:lt2>
        <a:srgbClr val="C0C0C0"/>
      </a:lt2>
      <a:accent1>
        <a:srgbClr val="F2C025"/>
      </a:accent1>
      <a:accent2>
        <a:srgbClr val="E05B2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algn="l">
          <a:defRPr sz="1800" baseline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S-AM19" id="{65C78663-A4B5-8645-8E90-CCA44E70FB7C}" vid="{195A6D21-CFF5-8547-B566-8D263007E0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</TotalTime>
  <Words>0</Words>
  <Application>Microsoft Office PowerPoint</Application>
  <PresentationFormat>On-screen Show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1_TS-AM19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Becca Isakower</cp:lastModifiedBy>
  <cp:revision>155</cp:revision>
  <cp:lastPrinted>2018-09-21T15:31:34Z</cp:lastPrinted>
  <dcterms:created xsi:type="dcterms:W3CDTF">2010-04-12T23:12:02Z</dcterms:created>
  <dcterms:modified xsi:type="dcterms:W3CDTF">2021-12-10T16:00:08Z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