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13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8" r:id="rId6"/>
    <p:sldId id="261" r:id="rId7"/>
    <p:sldId id="257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4" userDrawn="1">
          <p15:clr>
            <a:srgbClr val="A4A3A4"/>
          </p15:clr>
        </p15:guide>
        <p15:guide id="6" orient="horz" pos="180" userDrawn="1">
          <p15:clr>
            <a:srgbClr val="A4A3A4"/>
          </p15:clr>
        </p15:guide>
        <p15:guide id="7" pos="5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73873"/>
    <a:srgbClr val="000000"/>
    <a:srgbClr val="5D558B"/>
    <a:srgbClr val="FDFFFD"/>
    <a:srgbClr val="007C88"/>
    <a:srgbClr val="00627A"/>
    <a:srgbClr val="112932"/>
    <a:srgbClr val="004758"/>
    <a:srgbClr val="603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6" autoAdjust="0"/>
    <p:restoredTop sz="94761" autoAdjust="0"/>
  </p:normalViewPr>
  <p:slideViewPr>
    <p:cSldViewPr snapToGrid="0" snapToObjects="1">
      <p:cViewPr varScale="1">
        <p:scale>
          <a:sx n="156" d="100"/>
          <a:sy n="156" d="100"/>
        </p:scale>
        <p:origin x="176" y="1600"/>
      </p:cViewPr>
      <p:guideLst>
        <p:guide pos="144"/>
        <p:guide orient="horz" pos="180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384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8A892-21EF-464C-B84F-85DD3EA0F351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8DE75-BFC0-0A43-A306-A42AED441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53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656D9-2F5B-E54C-BC75-A0539D25505C}" type="datetimeFigureOut">
              <a:rPr lang="en-US" smtClean="0"/>
              <a:t>9/24/18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C310A-F6B4-5649-943D-9D9FAC422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13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426149"/>
            <a:ext cx="6400800" cy="87325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DFFFD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539" y="282804"/>
            <a:ext cx="8617226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FDFFF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8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539" y="1103586"/>
            <a:ext cx="8617226" cy="3555123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8539" y="216613"/>
            <a:ext cx="8617226" cy="79238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FDFFF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38539" y="283465"/>
            <a:ext cx="4310402" cy="4611728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54507" y="283465"/>
            <a:ext cx="4310402" cy="4611728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30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538" y="1160394"/>
            <a:ext cx="4206240" cy="470763"/>
          </a:xfrm>
        </p:spPr>
        <p:txBody>
          <a:bodyPr lIns="182880" anchor="b"/>
          <a:lstStyle>
            <a:lvl1pPr marL="0" indent="0">
              <a:buNone/>
              <a:defRPr sz="1800" b="1">
                <a:solidFill>
                  <a:srgbClr val="5D558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8539" y="1631156"/>
            <a:ext cx="4206240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1"/>
          </p:nvPr>
        </p:nvSpPr>
        <p:spPr>
          <a:xfrm>
            <a:off x="4644985" y="1160394"/>
            <a:ext cx="4208991" cy="470763"/>
          </a:xfrm>
        </p:spPr>
        <p:txBody>
          <a:bodyPr lIns="182880" anchor="b"/>
          <a:lstStyle>
            <a:lvl1pPr marL="0" indent="0">
              <a:buNone/>
              <a:defRPr sz="1800" b="1">
                <a:solidFill>
                  <a:srgbClr val="5D558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4645025" y="1631156"/>
            <a:ext cx="4210739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539" y="85735"/>
            <a:ext cx="8617226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894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5D558B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4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453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9133"/>
            <a:ext cx="5486400" cy="292098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9011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9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02956"/>
            <a:ext cx="7772400" cy="10215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rgbClr val="FDFFF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7815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rgbClr val="FDFFFD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54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8539" y="1287735"/>
            <a:ext cx="8617226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0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8539" y="1188797"/>
            <a:ext cx="8617226" cy="3320141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8539" y="216613"/>
            <a:ext cx="8617226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3738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9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38539" y="283465"/>
            <a:ext cx="4310402" cy="4288536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554507" y="283465"/>
            <a:ext cx="4310402" cy="4288536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2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38538" y="1160394"/>
            <a:ext cx="4206240" cy="470763"/>
          </a:xfrm>
        </p:spPr>
        <p:txBody>
          <a:bodyPr lIns="182880" anchor="b"/>
          <a:lstStyle>
            <a:lvl1pPr marL="0" indent="0">
              <a:buNone/>
              <a:defRPr sz="1800" b="1">
                <a:solidFill>
                  <a:srgbClr val="5D558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38539" y="1631156"/>
            <a:ext cx="4206240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1"/>
          </p:nvPr>
        </p:nvSpPr>
        <p:spPr>
          <a:xfrm>
            <a:off x="4644985" y="1160394"/>
            <a:ext cx="4208991" cy="470763"/>
          </a:xfrm>
        </p:spPr>
        <p:txBody>
          <a:bodyPr lIns="182880" anchor="b"/>
          <a:lstStyle>
            <a:lvl1pPr marL="0" indent="0">
              <a:buNone/>
              <a:defRPr sz="1800" b="1">
                <a:solidFill>
                  <a:srgbClr val="5D558B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2"/>
          </p:nvPr>
        </p:nvSpPr>
        <p:spPr>
          <a:xfrm>
            <a:off x="4645025" y="1631156"/>
            <a:ext cx="4210739" cy="2939589"/>
          </a:xfrm>
          <a:prstGeom prst="rect">
            <a:avLst/>
          </a:prstGeom>
        </p:spPr>
        <p:txBody>
          <a:bodyPr lIns="228600" rIns="22860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38539" y="282804"/>
            <a:ext cx="8617226" cy="877590"/>
          </a:xfrm>
          <a:prstGeom prst="rect">
            <a:avLst/>
          </a:prstGeom>
        </p:spPr>
        <p:txBody>
          <a:bodyPr lIns="91440" tIns="91440" rIns="91440"/>
          <a:lstStyle>
            <a:lvl1pPr marL="182880" algn="ctr">
              <a:defRPr sz="2400" b="1">
                <a:solidFill>
                  <a:srgbClr val="37387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7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5D558B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575050" y="274320"/>
            <a:ext cx="5111750" cy="4320302"/>
          </a:xfrm>
          <a:prstGeom prst="rect">
            <a:avLst/>
          </a:prstGeom>
        </p:spPr>
        <p:txBody>
          <a:bodyPr lIns="228600" tIns="228600" rIns="228600" bIns="91440"/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6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23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69133"/>
            <a:ext cx="5486400" cy="292098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9011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40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185" y="1442545"/>
            <a:ext cx="8757745" cy="3152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189185" y="274638"/>
            <a:ext cx="875774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14" r:id="rId1"/>
    <p:sldLayoutId id="2147493515" r:id="rId2"/>
    <p:sldLayoutId id="2147493519" r:id="rId3"/>
    <p:sldLayoutId id="2147493516" r:id="rId4"/>
    <p:sldLayoutId id="2147493517" r:id="rId5"/>
    <p:sldLayoutId id="2147493518" r:id="rId6"/>
    <p:sldLayoutId id="2147493521" r:id="rId7"/>
    <p:sldLayoutId id="2147493520" r:id="rId8"/>
    <p:sldLayoutId id="2147493522" r:id="rId9"/>
    <p:sldLayoutId id="2147493525" r:id="rId10"/>
    <p:sldLayoutId id="2147493526" r:id="rId11"/>
    <p:sldLayoutId id="2147493527" r:id="rId12"/>
    <p:sldLayoutId id="2147493530" r:id="rId13"/>
    <p:sldLayoutId id="2147493529" r:id="rId14"/>
    <p:sldLayoutId id="2147493531" r:id="rId1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Subhead info</a:t>
            </a:r>
          </a:p>
        </p:txBody>
      </p:sp>
      <p:sp>
        <p:nvSpPr>
          <p:cNvPr id="23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Speaker Title Slide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72C0A8AA-9812-B44B-9551-CB1444A9715C}"/>
              </a:ext>
            </a:extLst>
          </p:cNvPr>
          <p:cNvSpPr txBox="1">
            <a:spLocks/>
          </p:cNvSpPr>
          <p:nvPr/>
        </p:nvSpPr>
        <p:spPr>
          <a:xfrm>
            <a:off x="99916" y="2565156"/>
            <a:ext cx="2988454" cy="2158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FDFFFD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373873"/>
                </a:solidFill>
              </a:rPr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356710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libero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ante.</a:t>
            </a:r>
          </a:p>
          <a:p>
            <a:r>
              <a:rPr lang="en-US" dirty="0"/>
              <a:t>Integer vitae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, </a:t>
            </a:r>
            <a:r>
              <a:rPr lang="en-US" dirty="0" err="1"/>
              <a:t>venenatis</a:t>
            </a:r>
            <a:r>
              <a:rPr lang="en-US" dirty="0"/>
              <a:t> libero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nisi.</a:t>
            </a:r>
          </a:p>
          <a:p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et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</a:t>
            </a:r>
            <a:r>
              <a:rPr lang="en-US"/>
              <a:t>Content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32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</p:spTree>
    <p:extLst>
      <p:ext uri="{BB962C8B-B14F-4D97-AF65-F5344CB8AC3E}">
        <p14:creationId xmlns:p14="http://schemas.microsoft.com/office/powerpoint/2010/main" val="390815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Aenean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qui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Two Content Comparison Slide (Add image or text)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 err="1"/>
              <a:t>Aenean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qui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Two Content Comparison Slide (Add image or text)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Comparison Slide w/Title</a:t>
            </a:r>
          </a:p>
        </p:txBody>
      </p:sp>
    </p:spTree>
    <p:extLst>
      <p:ext uri="{BB962C8B-B14F-4D97-AF65-F5344CB8AC3E}">
        <p14:creationId xmlns:p14="http://schemas.microsoft.com/office/powerpoint/2010/main" val="127387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7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IMAGE + CAPTION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360892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BF39244-6E2D-154E-950F-FCE2407F38A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Picture with Caption Slide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706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divider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C69E4AFF-6E09-C34D-ACDF-333C5513709D}"/>
              </a:ext>
            </a:extLst>
          </p:cNvPr>
          <p:cNvSpPr txBox="1">
            <a:spLocks/>
          </p:cNvSpPr>
          <p:nvPr/>
        </p:nvSpPr>
        <p:spPr>
          <a:xfrm>
            <a:off x="6083407" y="3197332"/>
            <a:ext cx="2905472" cy="1526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FDFFFD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rgbClr val="FFFFFF"/>
                </a:solidFill>
              </a:rPr>
              <a:t>Speaker info</a:t>
            </a:r>
          </a:p>
        </p:txBody>
      </p:sp>
    </p:spTree>
    <p:extLst>
      <p:ext uri="{BB962C8B-B14F-4D97-AF65-F5344CB8AC3E}">
        <p14:creationId xmlns:p14="http://schemas.microsoft.com/office/powerpoint/2010/main" val="161888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Title-Only Slide</a:t>
            </a:r>
          </a:p>
        </p:txBody>
      </p:sp>
    </p:spTree>
    <p:extLst>
      <p:ext uri="{BB962C8B-B14F-4D97-AF65-F5344CB8AC3E}">
        <p14:creationId xmlns:p14="http://schemas.microsoft.com/office/powerpoint/2010/main" val="1494567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Proin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libero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ante.</a:t>
            </a:r>
          </a:p>
          <a:p>
            <a:r>
              <a:rPr lang="en-US" dirty="0"/>
              <a:t>Integer vitae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,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egestas</a:t>
            </a:r>
            <a:r>
              <a:rPr lang="en-US" dirty="0"/>
              <a:t>, </a:t>
            </a:r>
            <a:r>
              <a:rPr lang="en-US" dirty="0" err="1"/>
              <a:t>venenatis</a:t>
            </a:r>
            <a:r>
              <a:rPr lang="en-US" dirty="0"/>
              <a:t> libero </a:t>
            </a:r>
            <a:r>
              <a:rPr lang="en-US" dirty="0" err="1"/>
              <a:t>mollis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nisi.</a:t>
            </a:r>
          </a:p>
          <a:p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, et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and Content Slide</a:t>
            </a:r>
          </a:p>
        </p:txBody>
      </p:sp>
    </p:spTree>
    <p:extLst>
      <p:ext uri="{BB962C8B-B14F-4D97-AF65-F5344CB8AC3E}">
        <p14:creationId xmlns:p14="http://schemas.microsoft.com/office/powerpoint/2010/main" val="166076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Two Content Comparison Slide (No title)</a:t>
            </a:r>
          </a:p>
          <a:p>
            <a:r>
              <a:rPr lang="en-US" dirty="0"/>
              <a:t>(Add image or text)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Two Content Comparison Slide</a:t>
            </a:r>
          </a:p>
          <a:p>
            <a:r>
              <a:rPr lang="en-US" dirty="0"/>
              <a:t>(Add image or text)</a:t>
            </a:r>
          </a:p>
        </p:txBody>
      </p:sp>
    </p:spTree>
    <p:extLst>
      <p:ext uri="{BB962C8B-B14F-4D97-AF65-F5344CB8AC3E}">
        <p14:creationId xmlns:p14="http://schemas.microsoft.com/office/powerpoint/2010/main" val="208134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Aenean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qui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Two Content Comparison Slide (Add image or text)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 err="1"/>
              <a:t>Aenean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qui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Two Content Comparison Slide (Add image or text)</a:t>
            </a: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Comparison Slide w/Title</a:t>
            </a:r>
          </a:p>
        </p:txBody>
      </p:sp>
    </p:spTree>
    <p:extLst>
      <p:ext uri="{BB962C8B-B14F-4D97-AF65-F5344CB8AC3E}">
        <p14:creationId xmlns:p14="http://schemas.microsoft.com/office/powerpoint/2010/main" val="1265171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9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IMAGE + CAPTION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3727450" y="285751"/>
            <a:ext cx="5111750" cy="4308872"/>
          </a:xfrm>
          <a:ln>
            <a:solidFill>
              <a:schemeClr val="bg2"/>
            </a:solidFill>
          </a:ln>
        </p:spPr>
        <p:txBody>
          <a:bodyPr/>
          <a:lstStyle/>
          <a:p>
            <a:r>
              <a:rPr lang="en-US" dirty="0"/>
              <a:t>Image goes here</a:t>
            </a:r>
          </a:p>
        </p:txBody>
      </p:sp>
    </p:spTree>
    <p:extLst>
      <p:ext uri="{BB962C8B-B14F-4D97-AF65-F5344CB8AC3E}">
        <p14:creationId xmlns:p14="http://schemas.microsoft.com/office/powerpoint/2010/main" val="480133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>
          <a:ln>
            <a:solidFill>
              <a:schemeClr val="bg2"/>
            </a:solidFill>
          </a:ln>
        </p:spPr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792288" y="3760327"/>
            <a:ext cx="5486400" cy="603647"/>
          </a:xfrm>
        </p:spPr>
        <p:txBody>
          <a:bodyPr/>
          <a:lstStyle/>
          <a:p>
            <a:r>
              <a:rPr lang="en-US" dirty="0"/>
              <a:t>Picture with Caption Slide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81983"/>
      </p:ext>
    </p:extLst>
  </p:cSld>
  <p:clrMapOvr>
    <a:masterClrMapping/>
  </p:clrMapOvr>
</p:sld>
</file>

<file path=ppt/theme/theme1.xml><?xml version="1.0" encoding="utf-8"?>
<a:theme xmlns:a="http://schemas.openxmlformats.org/drawingml/2006/main" name="TS-AM19">
  <a:themeElements>
    <a:clrScheme name="TS-AM19">
      <a:dk1>
        <a:srgbClr val="373873"/>
      </a:dk1>
      <a:lt1>
        <a:srgbClr val="C0C0C0"/>
      </a:lt1>
      <a:dk2>
        <a:srgbClr val="008D9A"/>
      </a:dk2>
      <a:lt2>
        <a:srgbClr val="C0C0C0"/>
      </a:lt2>
      <a:accent1>
        <a:srgbClr val="F2C025"/>
      </a:accent1>
      <a:accent2>
        <a:srgbClr val="E05B2A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S-AM19" id="{65C78663-A4B5-8645-8E90-CCA44E70FB7C}" vid="{195A6D21-CFF5-8547-B566-8D263007E0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TS-AM19</Template>
  <TotalTime>539</TotalTime>
  <Words>295</Words>
  <Application>Microsoft Macintosh PowerPoint</Application>
  <PresentationFormat>On-screen Show (16:9)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TS-AM19</vt:lpstr>
      <vt:lpstr>Speaker Title Slide</vt:lpstr>
      <vt:lpstr>Section divider title slide</vt:lpstr>
      <vt:lpstr>Title-Only Slide</vt:lpstr>
      <vt:lpstr>Title and Content Slide</vt:lpstr>
      <vt:lpstr>PowerPoint Presentation</vt:lpstr>
      <vt:lpstr>Content Comparison Slide w/Title</vt:lpstr>
      <vt:lpstr>PowerPoint Presentation</vt:lpstr>
      <vt:lpstr>PowerPoint Presentation</vt:lpstr>
      <vt:lpstr>PowerPoint Presentation</vt:lpstr>
      <vt:lpstr>Title and Content Slide</vt:lpstr>
      <vt:lpstr>PowerPoint Presentation</vt:lpstr>
      <vt:lpstr>Content Comparison Slide w/Title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Colleen Kelley-Vaquerano</cp:lastModifiedBy>
  <cp:revision>93</cp:revision>
  <cp:lastPrinted>2018-09-21T15:31:34Z</cp:lastPrinted>
  <dcterms:created xsi:type="dcterms:W3CDTF">2010-04-12T23:12:02Z</dcterms:created>
  <dcterms:modified xsi:type="dcterms:W3CDTF">2018-09-24T13:52:24Z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