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60" r:id="rId6"/>
    <p:sldId id="266" r:id="rId7"/>
    <p:sldId id="265" r:id="rId8"/>
    <p:sldId id="263" r:id="rId9"/>
    <p:sldId id="262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7A"/>
    <a:srgbClr val="004758"/>
    <a:srgbClr val="603D64"/>
    <a:srgbClr val="0C3961"/>
    <a:srgbClr val="F49462"/>
    <a:srgbClr val="0B3681"/>
    <a:srgbClr val="000000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94740" autoAdjust="0"/>
  </p:normalViewPr>
  <p:slideViewPr>
    <p:cSldViewPr snapToGrid="0" snapToObjects="1">
      <p:cViewPr varScale="1">
        <p:scale>
          <a:sx n="103" d="100"/>
          <a:sy n="103" d="100"/>
        </p:scale>
        <p:origin x="114" y="6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 AM Title page-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643"/>
            <a:ext cx="9142856" cy="5142857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02909" y="72586"/>
            <a:ext cx="8902101" cy="686702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C39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2909" y="759288"/>
            <a:ext cx="8902101" cy="905815"/>
          </a:xfrm>
          <a:effectLst>
            <a:glow rad="241300">
              <a:schemeClr val="bg1">
                <a:alpha val="98000"/>
              </a:schemeClr>
            </a:glow>
          </a:effectLst>
        </p:spPr>
        <p:txBody>
          <a:bodyPr/>
          <a:lstStyle>
            <a:lvl1pPr marL="0" indent="0" algn="ctr">
              <a:buNone/>
              <a:defRPr b="1" baseline="0">
                <a:solidFill>
                  <a:srgbClr val="004758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and speaker info</a:t>
            </a:r>
          </a:p>
        </p:txBody>
      </p:sp>
    </p:spTree>
    <p:extLst>
      <p:ext uri="{BB962C8B-B14F-4D97-AF65-F5344CB8AC3E}">
        <p14:creationId xmlns:p14="http://schemas.microsoft.com/office/powerpoint/2010/main" val="125296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2856" cy="514285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780" y="72586"/>
            <a:ext cx="8980649" cy="941147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B36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780" y="1264040"/>
            <a:ext cx="8980648" cy="905815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627A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and speaker info</a:t>
            </a:r>
          </a:p>
        </p:txBody>
      </p:sp>
    </p:spTree>
    <p:extLst>
      <p:ext uri="{BB962C8B-B14F-4D97-AF65-F5344CB8AC3E}">
        <p14:creationId xmlns:p14="http://schemas.microsoft.com/office/powerpoint/2010/main" val="205209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2856" cy="514285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143" y="139869"/>
            <a:ext cx="8843714" cy="832551"/>
          </a:xfrm>
        </p:spPr>
        <p:txBody>
          <a:bodyPr/>
          <a:lstStyle>
            <a:lvl1pPr algn="l">
              <a:defRPr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4834" y="1200150"/>
            <a:ext cx="8774332" cy="34103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3pPr>
              <a:defRPr>
                <a:solidFill>
                  <a:srgbClr val="004758"/>
                </a:solidFill>
              </a:defRPr>
            </a:lvl3pPr>
            <a:lvl4pPr>
              <a:defRPr>
                <a:solidFill>
                  <a:srgbClr val="603D64"/>
                </a:solidFill>
              </a:defRPr>
            </a:lvl4pPr>
            <a:lvl5pPr>
              <a:defRPr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64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2856" cy="51428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0143" y="139869"/>
            <a:ext cx="8843714" cy="832551"/>
          </a:xfrm>
        </p:spPr>
        <p:txBody>
          <a:bodyPr/>
          <a:lstStyle>
            <a:lvl1pPr algn="l">
              <a:defRPr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4834" y="1200150"/>
            <a:ext cx="8774332" cy="341035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3pPr>
              <a:defRPr>
                <a:solidFill>
                  <a:srgbClr val="004758"/>
                </a:solidFill>
              </a:defRPr>
            </a:lvl3pPr>
            <a:lvl4pPr>
              <a:defRPr>
                <a:solidFill>
                  <a:srgbClr val="603D64"/>
                </a:solidFill>
              </a:defRPr>
            </a:lvl4pPr>
            <a:lvl5pPr>
              <a:defRPr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44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321"/>
            <a:ext cx="9142856" cy="51428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9513" y="370875"/>
            <a:ext cx="8255869" cy="832551"/>
          </a:xfrm>
        </p:spPr>
        <p:txBody>
          <a:bodyPr/>
          <a:lstStyle>
            <a:lvl1pPr algn="l">
              <a:defRPr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2012" y="1280160"/>
            <a:ext cx="8191099" cy="34554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3pPr>
              <a:defRPr>
                <a:solidFill>
                  <a:srgbClr val="004758"/>
                </a:solidFill>
              </a:defRPr>
            </a:lvl3pPr>
            <a:lvl4pPr>
              <a:defRPr>
                <a:solidFill>
                  <a:srgbClr val="603D64"/>
                </a:solidFill>
              </a:defRPr>
            </a:lvl4pPr>
            <a:lvl5pPr>
              <a:defRPr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88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6" cy="51428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766" y="82118"/>
            <a:ext cx="8962100" cy="832551"/>
          </a:xfrm>
        </p:spPr>
        <p:txBody>
          <a:bodyPr/>
          <a:lstStyle>
            <a:lvl1pPr algn="l">
              <a:defRPr b="1">
                <a:solidFill>
                  <a:srgbClr val="0047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7456" y="996467"/>
            <a:ext cx="8891789" cy="355628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3pPr>
              <a:defRPr>
                <a:solidFill>
                  <a:srgbClr val="004758"/>
                </a:solidFill>
              </a:defRPr>
            </a:lvl3pPr>
            <a:lvl4pPr>
              <a:defRPr>
                <a:solidFill>
                  <a:srgbClr val="603D64"/>
                </a:solidFill>
              </a:defRPr>
            </a:lvl4pPr>
            <a:lvl5pPr>
              <a:defRPr>
                <a:solidFill>
                  <a:srgbClr val="0062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03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834" y="139869"/>
            <a:ext cx="8774332" cy="923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34" y="1200151"/>
            <a:ext cx="877433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83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556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69" r:id="rId2"/>
    <p:sldLayoutId id="2147493470" r:id="rId3"/>
    <p:sldLayoutId id="2147493472" r:id="rId4"/>
    <p:sldLayoutId id="2147493471" r:id="rId5"/>
    <p:sldLayoutId id="2147493473" r:id="rId6"/>
  </p:sldLayoutIdLst>
  <p:txStyles>
    <p:titleStyle>
      <a:lvl1pPr algn="l" defTabSz="342900" rtl="0" eaLnBrk="1" latinLnBrk="0" hangingPunct="1">
        <a:spcBef>
          <a:spcPct val="0"/>
        </a:spcBef>
        <a:buNone/>
        <a:defRPr sz="1950" kern="1200">
          <a:solidFill>
            <a:srgbClr val="0B368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50" kern="1200">
          <a:solidFill>
            <a:srgbClr val="0B368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004758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rgbClr val="603D64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350" kern="1200">
          <a:solidFill>
            <a:srgbClr val="00627A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Speaker Title Slide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and/or Speaker info</a:t>
            </a:r>
          </a:p>
        </p:txBody>
      </p:sp>
    </p:spTree>
    <p:extLst>
      <p:ext uri="{BB962C8B-B14F-4D97-AF65-F5344CB8AC3E}">
        <p14:creationId xmlns:p14="http://schemas.microsoft.com/office/powerpoint/2010/main" val="356710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Speaker Title slide here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and/or Speaker info</a:t>
            </a:r>
          </a:p>
        </p:txBody>
      </p:sp>
    </p:spTree>
    <p:extLst>
      <p:ext uri="{BB962C8B-B14F-4D97-AF65-F5344CB8AC3E}">
        <p14:creationId xmlns:p14="http://schemas.microsoft.com/office/powerpoint/2010/main" val="143823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 Slide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780" y="1264040"/>
            <a:ext cx="8980648" cy="3214518"/>
          </a:xfrm>
        </p:spPr>
        <p:txBody>
          <a:bodyPr>
            <a:normAutofit/>
          </a:bodyPr>
          <a:lstStyle/>
          <a:p>
            <a:r>
              <a:rPr lang="en-US" dirty="0"/>
              <a:t>The authors of this research have no financial</a:t>
            </a:r>
          </a:p>
          <a:p>
            <a:r>
              <a:rPr lang="en-US" dirty="0"/>
              <a:t>or other interests which pose a conflict of</a:t>
            </a:r>
          </a:p>
          <a:p>
            <a:r>
              <a:rPr lang="en-US" dirty="0"/>
              <a:t>interest.</a:t>
            </a:r>
          </a:p>
          <a:p>
            <a:r>
              <a:rPr lang="en-US" dirty="0"/>
              <a:t>This research was funded by </a:t>
            </a:r>
            <a:r>
              <a:rPr lang="en-US" i="1" dirty="0"/>
              <a:t>_______.</a:t>
            </a:r>
          </a:p>
          <a:p>
            <a:r>
              <a:rPr lang="en-US" i="1" dirty="0"/>
              <a:t>OR</a:t>
            </a:r>
          </a:p>
          <a:p>
            <a:r>
              <a:rPr lang="en-US" dirty="0"/>
              <a:t>The authors of this research have the following</a:t>
            </a:r>
          </a:p>
          <a:p>
            <a:r>
              <a:rPr lang="en-US" dirty="0"/>
              <a:t>financial or other interests which may pose a</a:t>
            </a:r>
          </a:p>
          <a:p>
            <a:r>
              <a:rPr lang="en-US" dirty="0"/>
              <a:t>conflict of interest.</a:t>
            </a:r>
          </a:p>
          <a:p>
            <a:r>
              <a:rPr lang="en-US" dirty="0"/>
              <a:t>This research was funded by </a:t>
            </a:r>
            <a:r>
              <a:rPr lang="en-US" i="1" dirty="0"/>
              <a:t>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1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4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143" y="139869"/>
            <a:ext cx="8843714" cy="832551"/>
          </a:xfrm>
        </p:spPr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184834" y="1200150"/>
            <a:ext cx="8774332" cy="3615325"/>
          </a:xfrm>
        </p:spPr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8127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4550" y="253095"/>
            <a:ext cx="8351403" cy="832552"/>
          </a:xfrm>
        </p:spPr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17403" y="1200150"/>
            <a:ext cx="8285883" cy="3615325"/>
          </a:xfrm>
        </p:spPr>
        <p:txBody>
          <a:bodyPr/>
          <a:lstStyle/>
          <a:p>
            <a:r>
              <a:rPr lang="en-US" dirty="0"/>
              <a:t>Text and or Charts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3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and or Charts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Text</a:t>
            </a:r>
          </a:p>
          <a:p>
            <a:pPr lvl="3"/>
            <a:r>
              <a:rPr lang="en-US" dirty="0"/>
              <a:t>Text</a:t>
            </a:r>
          </a:p>
          <a:p>
            <a:pPr lvl="4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806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299</TotalTime>
  <Words>107</Words>
  <Application>Microsoft Office PowerPoint</Application>
  <PresentationFormat>On-screen Show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Speaker Title Slide Here</vt:lpstr>
      <vt:lpstr>Speaker Title slide here</vt:lpstr>
      <vt:lpstr>Disclosure Slide</vt:lpstr>
      <vt:lpstr>Slide Title Here</vt:lpstr>
      <vt:lpstr>Slide Title Here</vt:lpstr>
      <vt:lpstr>Slide Title Here</vt:lpstr>
      <vt:lpstr>Slide 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Rebecca Rhame</cp:lastModifiedBy>
  <cp:revision>59</cp:revision>
  <dcterms:created xsi:type="dcterms:W3CDTF">2010-04-12T23:12:02Z</dcterms:created>
  <dcterms:modified xsi:type="dcterms:W3CDTF">2016-11-18T15:48:36Z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