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9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F9DE-7CF0-0240-990F-E408E622E5A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Agenda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1</cp:revision>
  <dcterms:created xsi:type="dcterms:W3CDTF">2015-02-25T19:10:50Z</dcterms:created>
  <dcterms:modified xsi:type="dcterms:W3CDTF">2015-02-25T19:11:52Z</dcterms:modified>
</cp:coreProperties>
</file>