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1" d="100"/>
          <a:sy n="121" d="100"/>
        </p:scale>
        <p:origin x="-9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1AD6-927F-EC42-958F-C3601972FE17}" type="datetimeFigureOut">
              <a:rPr lang="en-US" smtClean="0"/>
              <a:t>1/30/14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18D5-397E-0541-BCE9-1AACB7BCD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288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1AD6-927F-EC42-958F-C3601972FE17}" type="datetimeFigureOut">
              <a:rPr lang="en-US" smtClean="0"/>
              <a:t>1/30/14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18D5-397E-0541-BCE9-1AACB7BCD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102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1AD6-927F-EC42-958F-C3601972FE17}" type="datetimeFigureOut">
              <a:rPr lang="en-US" smtClean="0"/>
              <a:t>1/30/14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18D5-397E-0541-BCE9-1AACB7BCD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441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1AD6-927F-EC42-958F-C3601972FE17}" type="datetimeFigureOut">
              <a:rPr lang="en-US" smtClean="0"/>
              <a:t>1/30/14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18D5-397E-0541-BCE9-1AACB7BCD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301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1AD6-927F-EC42-958F-C3601972FE17}" type="datetimeFigureOut">
              <a:rPr lang="en-US" smtClean="0"/>
              <a:t>1/30/14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18D5-397E-0541-BCE9-1AACB7BCD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036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1AD6-927F-EC42-958F-C3601972FE17}" type="datetimeFigureOut">
              <a:rPr lang="en-US" smtClean="0"/>
              <a:t>1/30/14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18D5-397E-0541-BCE9-1AACB7BCD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63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1AD6-927F-EC42-958F-C3601972FE17}" type="datetimeFigureOut">
              <a:rPr lang="en-US" smtClean="0"/>
              <a:t>1/30/14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18D5-397E-0541-BCE9-1AACB7BCD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36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1AD6-927F-EC42-958F-C3601972FE17}" type="datetimeFigureOut">
              <a:rPr lang="en-US" smtClean="0"/>
              <a:t>1/30/14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18D5-397E-0541-BCE9-1AACB7BCD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696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1AD6-927F-EC42-958F-C3601972FE17}" type="datetimeFigureOut">
              <a:rPr lang="en-US" smtClean="0"/>
              <a:t>1/30/14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18D5-397E-0541-BCE9-1AACB7BCD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777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1AD6-927F-EC42-958F-C3601972FE17}" type="datetimeFigureOut">
              <a:rPr lang="en-US" smtClean="0"/>
              <a:t>1/30/14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18D5-397E-0541-BCE9-1AACB7BCD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159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1AD6-927F-EC42-958F-C3601972FE17}" type="datetimeFigureOut">
              <a:rPr lang="en-US" smtClean="0"/>
              <a:t>1/30/14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918D5-397E-0541-BCE9-1AACB7BCD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13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8D1AD6-927F-EC42-958F-C3601972FE17}" type="datetimeFigureOut">
              <a:rPr lang="en-US" smtClean="0"/>
              <a:t>1/30/14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918D5-397E-0541-BCE9-1AACB7BCD2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856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TSAM14_PowerpointPromoAd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763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Valdini Web 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Ellis Valdini</dc:creator>
  <cp:lastModifiedBy>Andrew Ellis Valdini</cp:lastModifiedBy>
  <cp:revision>1</cp:revision>
  <dcterms:created xsi:type="dcterms:W3CDTF">2014-01-30T18:53:53Z</dcterms:created>
  <dcterms:modified xsi:type="dcterms:W3CDTF">2014-01-30T18:55:15Z</dcterms:modified>
</cp:coreProperties>
</file>