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189E-340D-1B41-BFFB-1DEEE804C90A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EF0-F5B1-A046-8AE2-EA5D636CD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5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189E-340D-1B41-BFFB-1DEEE804C90A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EF0-F5B1-A046-8AE2-EA5D636CD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189E-340D-1B41-BFFB-1DEEE804C90A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EF0-F5B1-A046-8AE2-EA5D636CD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8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189E-340D-1B41-BFFB-1DEEE804C90A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EF0-F5B1-A046-8AE2-EA5D636CD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189E-340D-1B41-BFFB-1DEEE804C90A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EF0-F5B1-A046-8AE2-EA5D636CD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6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189E-340D-1B41-BFFB-1DEEE804C90A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EF0-F5B1-A046-8AE2-EA5D636CD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0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189E-340D-1B41-BFFB-1DEEE804C90A}" type="datetimeFigureOut">
              <a:rPr lang="en-US" smtClean="0"/>
              <a:t>1/30/14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EF0-F5B1-A046-8AE2-EA5D636CD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5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189E-340D-1B41-BFFB-1DEEE804C90A}" type="datetimeFigureOut">
              <a:rPr lang="en-US" smtClean="0"/>
              <a:t>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EF0-F5B1-A046-8AE2-EA5D636CD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1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189E-340D-1B41-BFFB-1DEEE804C90A}" type="datetimeFigureOut">
              <a:rPr lang="en-US" smtClean="0"/>
              <a:t>1/30/14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EF0-F5B1-A046-8AE2-EA5D636CD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1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189E-340D-1B41-BFFB-1DEEE804C90A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EF0-F5B1-A046-8AE2-EA5D636CD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6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189E-340D-1B41-BFFB-1DEEE804C90A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EF0-F5B1-A046-8AE2-EA5D636CD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6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F189E-340D-1B41-BFFB-1DEEE804C90A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E1EF0-F5B1-A046-8AE2-EA5D636CD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SAM14_Powerpoint-BlankTemplat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886" y="2130425"/>
            <a:ext cx="689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079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Valdini Web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Ellis Valdini</dc:creator>
  <cp:lastModifiedBy>Andrew Ellis Valdini</cp:lastModifiedBy>
  <cp:revision>3</cp:revision>
  <dcterms:created xsi:type="dcterms:W3CDTF">2014-01-30T18:55:26Z</dcterms:created>
  <dcterms:modified xsi:type="dcterms:W3CDTF">2014-01-30T18:58:28Z</dcterms:modified>
</cp:coreProperties>
</file>